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96" r:id="rId3"/>
    <p:sldId id="297" r:id="rId4"/>
    <p:sldId id="298" r:id="rId5"/>
    <p:sldId id="299" r:id="rId6"/>
    <p:sldId id="265" r:id="rId7"/>
    <p:sldId id="304" r:id="rId8"/>
    <p:sldId id="300" r:id="rId9"/>
    <p:sldId id="301" r:id="rId10"/>
    <p:sldId id="302" r:id="rId11"/>
    <p:sldId id="303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99"/>
    <p:restoredTop sz="94125"/>
  </p:normalViewPr>
  <p:slideViewPr>
    <p:cSldViewPr snapToGrid="0" snapToObjects="1">
      <p:cViewPr varScale="1">
        <p:scale>
          <a:sx n="132" d="100"/>
          <a:sy n="132" d="100"/>
        </p:scale>
        <p:origin x="171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71879-BBBA-164F-AD2E-F583C29EB36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4D878-AF9C-1F42-B966-3DAAE0E9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7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4D878-AF9C-1F42-B966-3DAAE0E97E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48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C028B27-6810-2346-9806-7EBEB556A56E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default.asp" TargetMode="External"/><Relationship Id="rId2" Type="http://schemas.openxmlformats.org/officeDocument/2006/relationships/hyperlink" Target="https://www.w3schools.com/whatis/default.as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pring.io/understanding/RES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Services &amp; </a:t>
            </a:r>
            <a:br>
              <a:rPr lang="en-US" dirty="0"/>
            </a:br>
            <a:r>
              <a:rPr lang="en-US" dirty="0"/>
              <a:t>REST API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Xueping 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3CED22-FFF6-3741-87B8-862BE7F2E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711" y="5154332"/>
            <a:ext cx="1967672" cy="14003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70445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0BC3-3C62-CA4B-9BD6-4B574310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</a:t>
            </a:r>
            <a:r>
              <a:rPr lang="en-US" i="1" dirty="0">
                <a:solidFill>
                  <a:srgbClr val="00B0F0"/>
                </a:solidFill>
              </a:rPr>
              <a:t>Contact Me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C96B7-1811-F841-BDFE-0776C25E7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Backend table creation</a:t>
            </a:r>
          </a:p>
          <a:p>
            <a:r>
              <a:rPr lang="en-US" dirty="0"/>
              <a:t>Front End Form</a:t>
            </a:r>
          </a:p>
          <a:p>
            <a:r>
              <a:rPr lang="en-US" dirty="0"/>
              <a:t>Backend web services</a:t>
            </a:r>
          </a:p>
        </p:txBody>
      </p:sp>
    </p:spTree>
    <p:extLst>
      <p:ext uri="{BB962C8B-B14F-4D97-AF65-F5344CB8AC3E}">
        <p14:creationId xmlns:p14="http://schemas.microsoft.com/office/powerpoint/2010/main" val="4259726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B0F73-9639-4941-B883-8EC0C083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EE62-8834-4548-8A2B-B888DB9EB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357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81CF-2A1C-CB4B-A124-82809073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D0786-C5EB-6A45-AAD3-7ED822A47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Web Dev Roadmap</a:t>
            </a:r>
          </a:p>
          <a:p>
            <a:pPr lvl="1"/>
            <a:r>
              <a:rPr lang="en-US" dirty="0">
                <a:hlinkClick r:id="rId2"/>
              </a:rPr>
              <a:t>https://www.w3schools.com/whatis/default.asp</a:t>
            </a:r>
            <a:endParaRPr lang="en-US" dirty="0"/>
          </a:p>
          <a:p>
            <a:r>
              <a:rPr lang="en-US" dirty="0">
                <a:hlinkClick r:id="rId3"/>
              </a:rPr>
              <a:t>HTML5 (w3schools)</a:t>
            </a:r>
            <a:endParaRPr lang="en-US" dirty="0"/>
          </a:p>
          <a:p>
            <a:r>
              <a:rPr lang="en-US" dirty="0"/>
              <a:t>CSS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BOOTSTRAP</a:t>
            </a:r>
          </a:p>
          <a:p>
            <a:r>
              <a:rPr lang="en-US" dirty="0"/>
              <a:t>W3.CSS</a:t>
            </a:r>
          </a:p>
          <a:p>
            <a:r>
              <a:rPr lang="en-US" dirty="0"/>
              <a:t>JQUERY</a:t>
            </a:r>
          </a:p>
          <a:p>
            <a:r>
              <a:rPr lang="en-US" dirty="0"/>
              <a:t>PHP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2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81CF-2A1C-CB4B-A124-82809073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D0786-C5EB-6A45-AAD3-7ED822A47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E05E1-8A42-344C-B8DE-2B0CB75D4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596" y="0"/>
            <a:ext cx="5942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34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81CF-2A1C-CB4B-A124-82809073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D0786-C5EB-6A45-AAD3-7ED822A47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A9148-8D52-114A-8599-67486C0DF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45" y="0"/>
            <a:ext cx="5233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35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DE502-6082-B243-9D5B-E0B2CCF4D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a web server (software)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68F4F-7A4F-1540-9F81-B86C62206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Prepare a simple </a:t>
            </a:r>
            <a:r>
              <a:rPr lang="en-US" dirty="0" err="1"/>
              <a:t>index.html</a:t>
            </a:r>
            <a:r>
              <a:rPr lang="en-US" dirty="0"/>
              <a:t> file first.</a:t>
            </a:r>
          </a:p>
          <a:p>
            <a:pPr lvl="1"/>
            <a:r>
              <a:rPr lang="en-US" dirty="0"/>
              <a:t>&lt;!DOCTYPE html&gt;</a:t>
            </a:r>
            <a:br>
              <a:rPr lang="en-US" dirty="0"/>
            </a:br>
            <a:r>
              <a:rPr lang="en-US" dirty="0"/>
              <a:t>&lt;html&gt;</a:t>
            </a:r>
            <a:br>
              <a:rPr lang="en-US" dirty="0"/>
            </a:br>
            <a:r>
              <a:rPr lang="en-US" dirty="0"/>
              <a:t>&lt;head&gt;</a:t>
            </a:r>
            <a:br>
              <a:rPr lang="en-US" dirty="0"/>
            </a:br>
            <a:r>
              <a:rPr lang="en-US" dirty="0"/>
              <a:t>&lt;title&gt;My Web&lt;/title&gt;</a:t>
            </a:r>
            <a:br>
              <a:rPr lang="en-US" dirty="0"/>
            </a:br>
            <a:r>
              <a:rPr lang="en-US" dirty="0"/>
              <a:t>&lt;/head&gt;</a:t>
            </a:r>
            <a:br>
              <a:rPr lang="en-US" dirty="0"/>
            </a:br>
            <a:r>
              <a:rPr lang="en-US" dirty="0"/>
              <a:t>&lt;body&gt;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&lt;h1&gt;Welcome to </a:t>
            </a:r>
            <a:r>
              <a:rPr lang="en-US"/>
              <a:t>IE421 Class! &lt;/</a:t>
            </a:r>
            <a:r>
              <a:rPr lang="en-US" dirty="0"/>
              <a:t>h1&gt;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&lt;/body&gt;</a:t>
            </a:r>
            <a:br>
              <a:rPr lang="en-US" dirty="0"/>
            </a:br>
            <a:r>
              <a:rPr lang="en-US" dirty="0"/>
              <a:t>&lt;/html&gt;</a:t>
            </a:r>
          </a:p>
          <a:p>
            <a:r>
              <a:rPr lang="en-US" dirty="0"/>
              <a:t>Simply run this command (method #1)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php –S 127.0.0.1:8000</a:t>
            </a:r>
          </a:p>
          <a:p>
            <a:pPr lvl="1"/>
            <a:r>
              <a:rPr lang="en-US" dirty="0"/>
              <a:t>Note that port is 8000 which you can change.</a:t>
            </a:r>
          </a:p>
        </p:txBody>
      </p:sp>
    </p:spTree>
    <p:extLst>
      <p:ext uri="{BB962C8B-B14F-4D97-AF65-F5344CB8AC3E}">
        <p14:creationId xmlns:p14="http://schemas.microsoft.com/office/powerpoint/2010/main" val="1650725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AC5DC-60BB-8748-BCDB-7842FA79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Apache (#2)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7D5F1-7F90-3D41-A4D2-64BE837DF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&gt; cd</a:t>
            </a:r>
          </a:p>
          <a:p>
            <a:r>
              <a:rPr lang="en-US" dirty="0"/>
              <a:t>&gt; </a:t>
            </a:r>
            <a:r>
              <a:rPr lang="en-US" dirty="0" err="1"/>
              <a:t>mkdir</a:t>
            </a:r>
            <a:r>
              <a:rPr lang="en-US" dirty="0"/>
              <a:t> web</a:t>
            </a:r>
          </a:p>
          <a:p>
            <a:r>
              <a:rPr lang="en-US" dirty="0"/>
              <a:t>&gt; cd web</a:t>
            </a:r>
          </a:p>
          <a:p>
            <a:r>
              <a:rPr lang="en-US" dirty="0"/>
              <a:t>&gt; docker run -d -p 8000:80 --name my-apache-php-app -v "$PWD":/</a:t>
            </a:r>
            <a:r>
              <a:rPr lang="en-US" dirty="0" err="1"/>
              <a:t>var</a:t>
            </a:r>
            <a:r>
              <a:rPr lang="en-US" dirty="0"/>
              <a:t>/www/html php:7.2-apache</a:t>
            </a:r>
          </a:p>
        </p:txBody>
      </p:sp>
    </p:spTree>
    <p:extLst>
      <p:ext uri="{BB962C8B-B14F-4D97-AF65-F5344CB8AC3E}">
        <p14:creationId xmlns:p14="http://schemas.microsoft.com/office/powerpoint/2010/main" val="177086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AC5DC-60BB-8748-BCDB-7842FA79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PHP SLIM (#3)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7D5F1-7F90-3D41-A4D2-64BE837DF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&gt; REST API Server</a:t>
            </a:r>
          </a:p>
          <a:p>
            <a:r>
              <a:rPr lang="en-US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916589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0D888-2F02-6144-AB73-C85F6A2D0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9ECA4-886C-3743-A593-4612D32D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19DAA-9872-0A41-AFDD-FFBFB788D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3" y="1753077"/>
            <a:ext cx="8750300" cy="32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6B0B02-58C1-EE4F-8CC8-71FBC08D5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12821"/>
            <a:ext cx="9144000" cy="126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44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5C1A7-1CE5-E941-A20E-A790A0BBF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4F188-CA21-7C49-AA8E-56165DCB0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https://spring.io/understanding/REST</a:t>
            </a:r>
            <a:endParaRPr lang="en-US" dirty="0"/>
          </a:p>
          <a:p>
            <a:r>
              <a:rPr lang="en-US" dirty="0"/>
              <a:t>REST (Representational State Transfer)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4B6157-57A0-E14B-B928-926F5B9E5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300" y="369259"/>
            <a:ext cx="1663700" cy="154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B7872-4F35-2B49-A8A8-665CCFB4D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2607573"/>
            <a:ext cx="6734629" cy="425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558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15783</TotalTime>
  <Words>141</Words>
  <Application>Microsoft Macintosh PowerPoint</Application>
  <PresentationFormat>On-screen Show (4:3)</PresentationFormat>
  <Paragraphs>37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News Gothic MT</vt:lpstr>
      <vt:lpstr>Wingdings 2</vt:lpstr>
      <vt:lpstr>Breeze</vt:lpstr>
      <vt:lpstr>Web Services &amp;  REST API</vt:lpstr>
      <vt:lpstr>URLs</vt:lpstr>
      <vt:lpstr>In Class Practice</vt:lpstr>
      <vt:lpstr>In Class Practice</vt:lpstr>
      <vt:lpstr>Set up a web server (software)</vt:lpstr>
      <vt:lpstr> Apache (#2)</vt:lpstr>
      <vt:lpstr> PHP SLIM (#3)</vt:lpstr>
      <vt:lpstr>HTTP </vt:lpstr>
      <vt:lpstr>REST</vt:lpstr>
      <vt:lpstr>A Simple Contact Me Example</vt:lpstr>
      <vt:lpstr>PowerPoint Presentation</vt:lpstr>
    </vt:vector>
  </TitlesOfParts>
  <Company>UTK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Xueping Li</dc:creator>
  <cp:lastModifiedBy>Xueping Li</cp:lastModifiedBy>
  <cp:revision>56</cp:revision>
  <dcterms:created xsi:type="dcterms:W3CDTF">2016-02-11T13:50:02Z</dcterms:created>
  <dcterms:modified xsi:type="dcterms:W3CDTF">2019-04-11T17:45:42Z</dcterms:modified>
</cp:coreProperties>
</file>